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92" r:id="rId6"/>
  </p:sldMasterIdLst>
  <p:sldIdLst>
    <p:sldId id="256" r:id="rId7"/>
    <p:sldId id="257" r:id="rId8"/>
    <p:sldId id="261" r:id="rId9"/>
    <p:sldId id="262" r:id="rId10"/>
    <p:sldId id="263" r:id="rId11"/>
    <p:sldId id="264" r:id="rId12"/>
    <p:sldId id="258" r:id="rId13"/>
    <p:sldId id="259" r:id="rId14"/>
    <p:sldId id="266" r:id="rId15"/>
    <p:sldId id="275" r:id="rId16"/>
    <p:sldId id="267" r:id="rId17"/>
    <p:sldId id="274" r:id="rId18"/>
    <p:sldId id="268" r:id="rId19"/>
    <p:sldId id="269" r:id="rId20"/>
    <p:sldId id="276" r:id="rId21"/>
    <p:sldId id="277" r:id="rId22"/>
    <p:sldId id="265" r:id="rId23"/>
    <p:sldId id="270" r:id="rId24"/>
    <p:sldId id="271" r:id="rId25"/>
    <p:sldId id="272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230F-E637-484F-A629-B73C61F9EE78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5A63E-BE04-4513-87A7-D17707E67611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4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0A05-871F-4AC4-90F5-9E5237640A6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3D50-331D-4E4F-8475-27EDEA567F5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12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AB2C2-C302-46F9-A489-98F5203F257C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71CA-38D7-4ACD-A1FA-4D2A46587D80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51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904F-ECB7-4EA6-BC1D-819D9891300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6D6B0-ECA5-4379-9CEA-58253217907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30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76C6-9CCB-40CB-93D3-569D457BDE4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13DC1-48A2-4B4B-A92B-12109BC7398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04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29F8-62B1-47E4-B329-15DF508FAD8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CC285-86A8-4437-B269-245736BC31E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ECD3-DD39-4F95-881C-DF87420F0CF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1CA6-DB41-4C5D-BBDD-37A2A1BCDA8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53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D9E1-069B-4D7B-9658-30F68658958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2A39-A8A2-4F80-A4BA-7DD2CA8C38C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C14-CAEE-4A14-BE36-B320F3BC6F3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7BD82-E26C-4378-95F5-F4C25E15EDE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23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5B601-4B50-4AD7-95EB-51740ECF4A8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5B42F-CF66-4C54-8C24-62264A71211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72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82EC-20F3-4960-A960-17C71D0012B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CED90-5CC7-4818-98A5-CF1FF81DB92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1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230F-E637-484F-A629-B73C61F9EE78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5A63E-BE04-4513-87A7-D17707E67611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83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0A05-871F-4AC4-90F5-9E5237640A6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3D50-331D-4E4F-8475-27EDEA567F5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44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AB2C2-C302-46F9-A489-98F5203F257C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71CA-38D7-4ACD-A1FA-4D2A46587D80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2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904F-ECB7-4EA6-BC1D-819D9891300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6D6B0-ECA5-4379-9CEA-58253217907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22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76C6-9CCB-40CB-93D3-569D457BDE4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13DC1-48A2-4B4B-A92B-12109BC7398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89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29F8-62B1-47E4-B329-15DF508FAD8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CC285-86A8-4437-B269-245736BC31E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55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ECD3-DD39-4F95-881C-DF87420F0CF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1CA6-DB41-4C5D-BBDD-37A2A1BCDA8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2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D9E1-069B-4D7B-9658-30F68658958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2A39-A8A2-4F80-A4BA-7DD2CA8C38C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8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C14-CAEE-4A14-BE36-B320F3BC6F3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7BD82-E26C-4378-95F5-F4C25E15EDE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5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5B601-4B50-4AD7-95EB-51740ECF4A8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5B42F-CF66-4C54-8C24-62264A71211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17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82EC-20F3-4960-A960-17C71D0012B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CED90-5CC7-4818-98A5-CF1FF81DB92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9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230F-E637-484F-A629-B73C61F9EE78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5A63E-BE04-4513-87A7-D17707E67611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40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0A05-871F-4AC4-90F5-9E5237640A6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3D50-331D-4E4F-8475-27EDEA567F5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77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AB2C2-C302-46F9-A489-98F5203F257C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71CA-38D7-4ACD-A1FA-4D2A46587D80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4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904F-ECB7-4EA6-BC1D-819D9891300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6D6B0-ECA5-4379-9CEA-58253217907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51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76C6-9CCB-40CB-93D3-569D457BDE4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13DC1-48A2-4B4B-A92B-12109BC7398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79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29F8-62B1-47E4-B329-15DF508FAD8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CC285-86A8-4437-B269-245736BC31E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2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ECD3-DD39-4F95-881C-DF87420F0CF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1CA6-DB41-4C5D-BBDD-37A2A1BCDA8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42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D9E1-069B-4D7B-9658-30F68658958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2A39-A8A2-4F80-A4BA-7DD2CA8C38C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51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C14-CAEE-4A14-BE36-B320F3BC6F3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7BD82-E26C-4378-95F5-F4C25E15EDE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5B601-4B50-4AD7-95EB-51740ECF4A8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5B42F-CF66-4C54-8C24-62264A71211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72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82EC-20F3-4960-A960-17C71D0012B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CED90-5CC7-4818-98A5-CF1FF81DB92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32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8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33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21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8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86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24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54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19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03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87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230F-E637-484F-A629-B73C61F9EE78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5A63E-BE04-4513-87A7-D17707E67611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30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0A05-871F-4AC4-90F5-9E5237640A6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3D50-331D-4E4F-8475-27EDEA567F5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842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AB2C2-C302-46F9-A489-98F5203F257C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71CA-38D7-4ACD-A1FA-4D2A46587D80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71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904F-ECB7-4EA6-BC1D-819D9891300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6D6B0-ECA5-4379-9CEA-58253217907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76C6-9CCB-40CB-93D3-569D457BDE4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13DC1-48A2-4B4B-A92B-12109BC7398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69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29F8-62B1-47E4-B329-15DF508FAD8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CC285-86A8-4437-B269-245736BC31E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33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ECD3-DD39-4F95-881C-DF87420F0CF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1CA6-DB41-4C5D-BBDD-37A2A1BCDA8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98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D9E1-069B-4D7B-9658-30F68658958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2A39-A8A2-4F80-A4BA-7DD2CA8C38C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2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C14-CAEE-4A14-BE36-B320F3BC6F3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7BD82-E26C-4378-95F5-F4C25E15EDE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389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5B601-4B50-4AD7-95EB-51740ECF4A8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5B42F-CF66-4C54-8C24-62264A71211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83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82EC-20F3-4960-A960-17C71D0012B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CED90-5CC7-4818-98A5-CF1FF81DB92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19073-4604-40D8-8437-4B811299B9E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07FF1-C89A-4EA5-AD13-D5A36DBD958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19073-4604-40D8-8437-4B811299B9E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07FF1-C89A-4EA5-AD13-D5A36DBD958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26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19073-4604-40D8-8437-4B811299B9E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07FF1-C89A-4EA5-AD13-D5A36DBD958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CEDC2A-F620-4703-B921-7D0FB16C947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2C8118-EE38-4482-BAA2-C922BBA9F2E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66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19073-4604-40D8-8437-4B811299B9E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24.04.2014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07FF1-C89A-4EA5-AD13-D5A36DBD958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4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Художественно-эстетическая направленность\3.Голубенко Е.Ф\фото\P1120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8474" b="3559"/>
          <a:stretch/>
        </p:blipFill>
        <p:spPr bwMode="auto">
          <a:xfrm>
            <a:off x="0" y="1"/>
            <a:ext cx="9144000" cy="68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Художественно-эстетическая направленность\3.Голубенко Е.Ф\фото\Новая папка\FhUetfMzO8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Художественно-эстетическая направленность\3.Голубенко Е.Ф\фото\Новая папка\TrbfNH5pA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44924"/>
            <a:ext cx="5375920" cy="4031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091f3b1952682a846c084462bde7b4d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845"/>
            <a:ext cx="2880320" cy="28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808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18436" name="Picture 2" descr="C:\Documents and Settings\Admin\Мои документы\Брылева Н.П\Брылева Н.П\Изображение 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5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2" name="Picture 2" descr="C:\Documents and Settings\Admin\Мои документы\Брылева Н.П\Брылева Н.П\Изображение 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5604" name="Picture 4" descr="C:\Documents and Settings\Admin\Мои документы\Брылева Н.П\Брылева Н.П\Изображение 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4561"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4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Мои документы\Брылева Н.П\Голубенко\КСП Лира\КСП Лира 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29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00166" y="5500702"/>
            <a:ext cx="58952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</a:rPr>
              <a:t>На большой сцене</a:t>
            </a:r>
            <a:endParaRPr lang="ru-RU" sz="4400" b="1" spc="300" dirty="0">
              <a:ln w="11430" cmpd="sng">
                <a:solidFill>
                  <a:srgbClr val="0F6FC6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F6FC6">
                      <a:tint val="83000"/>
                      <a:shade val="100000"/>
                      <a:satMod val="200000"/>
                    </a:srgbClr>
                  </a:gs>
                  <a:gs pos="75000">
                    <a:srgbClr val="0F6FC6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0F6FC6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97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332656"/>
            <a:ext cx="40960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Мастер-классы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4" name="Picture 2" descr="D:\Художественно-эстетическая направленность\3.Голубенко Е.Ф\фото\100SSCAM\SL380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Художественно-эстетическая направленность\3.Голубенко Е.Ф\фото\100SSCAM\SL380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649164"/>
            <a:ext cx="5436097" cy="407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32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Брылева Н.П\Брылева Н.П\Изображение 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62" y="137585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Admin\Мои документы\Брылева Н.П\Брылева Н.П\Изображение 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21" y="3188543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Admin\Мои документы\Брылева Н.П\Брылева Н.П\Изображение 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85" y="3245248"/>
            <a:ext cx="4448166" cy="333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20688"/>
            <a:ext cx="40960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Мастер-классы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10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Художественно-эстетическая направленность\3.Голубенко Е.Ф\Родительское собрание (06.10.2013)\Фото\P1050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25" y="116632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Художественно-эстетическая направленность\3.Голубенко Е.Ф\Родительское собрание (06.10.2013)\Фото\P1050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6" y="2180587"/>
            <a:ext cx="4376397" cy="3282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690" y="836712"/>
            <a:ext cx="41687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Родительское </a:t>
            </a:r>
          </a:p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собрание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100" name="Picture 4" descr="D:\Художественно-эстетическая направленность\3.Голубенко Е.Ф\Родительское собрание (06.10.2013)\Фото\P1050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91846"/>
            <a:ext cx="4176464" cy="313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User\Рабочий стол\КСП Лира\КСП Лира 14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8880"/>
            <a:ext cx="637220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Documents and Settings\Admin\Мои документы\Брылева Н.П\Голубенко\КСП Лира\КСП Лира 12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571999" y="1"/>
            <a:ext cx="4572000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504" y="247400"/>
            <a:ext cx="470473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ДОЛ «Светлячок» </a:t>
            </a:r>
          </a:p>
          <a:p>
            <a:pPr algn="ctr"/>
            <a:r>
              <a:rPr lang="ru-RU" sz="4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оз.Карачи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7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2B1C78"/>
          <p:cNvPicPr/>
          <p:nvPr/>
        </p:nvPicPr>
        <p:blipFill>
          <a:blip r:embed="rId2" cstate="print"/>
          <a:srcRect l="25040" t="67265" r="25201" b="4893"/>
          <a:stretch>
            <a:fillRect/>
          </a:stretch>
        </p:blipFill>
        <p:spPr bwMode="auto">
          <a:xfrm>
            <a:off x="857224" y="0"/>
            <a:ext cx="7715304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2976" y="5000636"/>
            <a:ext cx="70171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</a:rPr>
              <a:t>Встречи 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</a:rPr>
              <a:t>с известными людьми</a:t>
            </a:r>
            <a:endParaRPr lang="ru-RU" sz="4400" b="1" spc="300" dirty="0">
              <a:ln w="11430" cmpd="sng">
                <a:solidFill>
                  <a:srgbClr val="0F6FC6">
                    <a:tint val="1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rgbClr val="0F6FC6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211" y="4461713"/>
            <a:ext cx="2538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Юлий Ким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7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15616" y="692696"/>
            <a:ext cx="5688632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/>
              <a:t>К С П</a:t>
            </a:r>
            <a:endParaRPr lang="ru-RU" sz="13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5776" y="3645024"/>
            <a:ext cx="5832648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/>
              <a:t>Лира</a:t>
            </a:r>
            <a:endParaRPr lang="ru-RU" sz="13800" dirty="0"/>
          </a:p>
        </p:txBody>
      </p:sp>
    </p:spTree>
    <p:extLst>
      <p:ext uri="{BB962C8B-B14F-4D97-AF65-F5344CB8AC3E}">
        <p14:creationId xmlns:p14="http://schemas.microsoft.com/office/powerpoint/2010/main" val="40296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Admin\Мои документы\Брылева Н.П\Голубенко\КСП Лира\КСП Лира 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596" y="5500702"/>
            <a:ext cx="824834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</a:rPr>
              <a:t>В кругу друзей-наставников</a:t>
            </a:r>
          </a:p>
          <a:p>
            <a:pPr algn="ctr"/>
            <a:r>
              <a:rPr lang="ru-RU" sz="28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</a:rPr>
              <a:t>(С.Баранов)</a:t>
            </a:r>
            <a:endParaRPr lang="ru-RU" sz="2800" b="1" spc="300" dirty="0">
              <a:ln w="11430" cmpd="sng">
                <a:solidFill>
                  <a:srgbClr val="0F6FC6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F6FC6">
                      <a:tint val="83000"/>
                      <a:shade val="100000"/>
                      <a:satMod val="200000"/>
                    </a:srgbClr>
                  </a:gs>
                  <a:gs pos="75000">
                    <a:srgbClr val="0F6FC6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0F6FC6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8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Художественно-эстетическая направленность\3.Голубенко Е.Ф\фот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" y="260648"/>
            <a:ext cx="9138926" cy="6114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0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9" y="35512"/>
            <a:ext cx="4005402" cy="6675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932040" y="3212976"/>
            <a:ext cx="3672408" cy="1584176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8000" dirty="0" smtClean="0">
                <a:solidFill>
                  <a:schemeClr val="accent1">
                    <a:lumMod val="50000"/>
                  </a:schemeClr>
                </a:solidFill>
              </a:rPr>
              <a:t>Лира</a:t>
            </a:r>
            <a:r>
              <a:rPr lang="ru-RU" sz="6000" dirty="0" smtClean="0"/>
              <a:t>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695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492896"/>
            <a:ext cx="3744416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</a:rPr>
              <a:t>Кифара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83013" cy="6426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7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501008"/>
            <a:ext cx="3600400" cy="2014160"/>
          </a:xfrm>
        </p:spPr>
        <p:txBody>
          <a:bodyPr/>
          <a:lstStyle/>
          <a:p>
            <a:pPr marL="0" indent="0">
              <a:buNone/>
            </a:pPr>
            <a:r>
              <a:rPr lang="ru-RU" sz="7200" dirty="0" err="1" smtClean="0">
                <a:solidFill>
                  <a:schemeClr val="accent1">
                    <a:lumMod val="50000"/>
                  </a:schemeClr>
                </a:solidFill>
              </a:rPr>
              <a:t>Виуэла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88432" cy="6651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0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4698206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</a:rPr>
              <a:t>Гитара </a:t>
            </a:r>
            <a:endParaRPr lang="ru-RU" sz="7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830">
            <a:off x="3789329" y="-91489"/>
            <a:ext cx="4354438" cy="6985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0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39752" y="3573016"/>
            <a:ext cx="6264696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/>
              <a:t>б</a:t>
            </a:r>
            <a:r>
              <a:rPr lang="ru-RU" sz="13800" dirty="0" smtClean="0"/>
              <a:t>ард</a:t>
            </a:r>
          </a:p>
          <a:p>
            <a:pPr algn="ctr"/>
            <a:r>
              <a:rPr lang="ru-RU" sz="3600" dirty="0" smtClean="0"/>
              <a:t>(поэт-песенник)</a:t>
            </a:r>
            <a:endParaRPr lang="ru-RU" sz="3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9552" y="548680"/>
            <a:ext cx="5688632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/>
              <a:t>а</a:t>
            </a:r>
            <a:r>
              <a:rPr lang="ru-RU" sz="7200" dirty="0" smtClean="0"/>
              <a:t>вторская </a:t>
            </a:r>
          </a:p>
          <a:p>
            <a:pPr algn="ctr"/>
            <a:r>
              <a:rPr lang="ru-RU" sz="7200" dirty="0" smtClean="0"/>
              <a:t>         песня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8832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616" y="692696"/>
            <a:ext cx="5688632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/>
              <a:t>кельт</a:t>
            </a:r>
            <a:endParaRPr lang="ru-RU" sz="13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43808" y="3717032"/>
            <a:ext cx="5688632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/>
              <a:t>друид</a:t>
            </a:r>
            <a:endParaRPr lang="ru-RU" sz="13800" dirty="0"/>
          </a:p>
        </p:txBody>
      </p:sp>
    </p:spTree>
    <p:extLst>
      <p:ext uri="{BB962C8B-B14F-4D97-AF65-F5344CB8AC3E}">
        <p14:creationId xmlns:p14="http://schemas.microsoft.com/office/powerpoint/2010/main" val="37421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71736" y="5429264"/>
            <a:ext cx="43433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rgbClr val="A5C249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КСП</a:t>
            </a:r>
            <a:r>
              <a:rPr lang="ru-RU" sz="5400" b="1" spc="50" dirty="0">
                <a:ln w="12700" cmpd="sng">
                  <a:solidFill>
                    <a:srgbClr val="A5C249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rgbClr val="A5C249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ru-RU" sz="5400" b="1" spc="5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rgbClr val="A5C249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«Лира»</a:t>
            </a:r>
          </a:p>
        </p:txBody>
      </p:sp>
      <p:pic>
        <p:nvPicPr>
          <p:cNvPr id="2" name="Picture 2" descr="D:\Художественно-эстетическая направленность\3.Голубенко Е.Ф\фото\Новая папка\vfcnth-rkfxc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8275" r="10662" b="11635"/>
          <a:stretch/>
        </p:blipFill>
        <p:spPr bwMode="auto">
          <a:xfrm>
            <a:off x="1107016" y="7699"/>
            <a:ext cx="7272808" cy="5541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264</TotalTime>
  <Words>45</Words>
  <Application>Microsoft Office PowerPoint</Application>
  <PresentationFormat>Экран (4:3)</PresentationFormat>
  <Paragraphs>25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Воздушный поток</vt:lpstr>
      <vt:lpstr>Поток</vt:lpstr>
      <vt:lpstr>1_Поток</vt:lpstr>
      <vt:lpstr>2_Поток</vt:lpstr>
      <vt:lpstr>3_Поток</vt:lpstr>
      <vt:lpstr>8_Поток</vt:lpstr>
      <vt:lpstr>Презентация PowerPoint</vt:lpstr>
      <vt:lpstr>Презентация PowerPoint</vt:lpstr>
      <vt:lpstr>Презентация PowerPoint</vt:lpstr>
      <vt:lpstr>Кифара </vt:lpstr>
      <vt:lpstr>Виуэла </vt:lpstr>
      <vt:lpstr>Гитара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2014-04-14T02:56:54Z</dcterms:created>
  <dcterms:modified xsi:type="dcterms:W3CDTF">2014-04-24T11:14:04Z</dcterms:modified>
</cp:coreProperties>
</file>